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42105" units="1/cm"/>
          <inkml:channelProperty channel="Y" name="resolution" value="40.44944" units="1/cm"/>
          <inkml:channelProperty channel="T" name="resolution" value="1" units="1/dev"/>
        </inkml:channelProperties>
      </inkml:inkSource>
      <inkml:timestamp xml:id="ts0" timeString="2019-03-19T20:11:27.930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C9B98-CEC3-4279-92BB-31A958493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876552"/>
          </a:xfrm>
        </p:spPr>
        <p:txBody>
          <a:bodyPr/>
          <a:lstStyle/>
          <a:p>
            <a:r>
              <a:rPr lang="en-US" dirty="0" err="1"/>
              <a:t>NoodleTools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C4BA1-D5B0-49C9-9F25-B16448712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517900"/>
            <a:ext cx="7315200" cy="1016000"/>
          </a:xfrm>
        </p:spPr>
        <p:txBody>
          <a:bodyPr>
            <a:noAutofit/>
          </a:bodyPr>
          <a:lstStyle/>
          <a:p>
            <a:r>
              <a:rPr lang="en-US" sz="4400" dirty="0"/>
              <a:t>How to Create Notecards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464B56-B3CD-43FD-A542-924DB7524EEE}"/>
              </a:ext>
            </a:extLst>
          </p:cNvPr>
          <p:cNvSpPr txBox="1"/>
          <p:nvPr/>
        </p:nvSpPr>
        <p:spPr>
          <a:xfrm>
            <a:off x="9461500" y="1003300"/>
            <a:ext cx="2730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NoodleTools</a:t>
            </a:r>
            <a:r>
              <a:rPr lang="en-US" dirty="0"/>
              <a:t> allows you to create notecards in your project.</a:t>
            </a:r>
          </a:p>
          <a:p>
            <a:endParaRPr lang="en-US" dirty="0"/>
          </a:p>
          <a:p>
            <a:r>
              <a:rPr lang="en-US" dirty="0"/>
              <a:t>You can create quotes, paraphrase, and write in your words.</a:t>
            </a:r>
          </a:p>
          <a:p>
            <a:endParaRPr lang="en-US" dirty="0"/>
          </a:p>
          <a:p>
            <a:r>
              <a:rPr lang="en-US" dirty="0"/>
              <a:t>You can tag and color code the notecards.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27AED6-426F-41FA-AF79-D4DC2C5B075E}"/>
              </a:ext>
            </a:extLst>
          </p:cNvPr>
          <p:cNvSpPr txBox="1"/>
          <p:nvPr/>
        </p:nvSpPr>
        <p:spPr>
          <a:xfrm>
            <a:off x="863600" y="49657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Lost Mountain Middle School</a:t>
            </a:r>
          </a:p>
        </p:txBody>
      </p:sp>
    </p:spTree>
    <p:extLst>
      <p:ext uri="{BB962C8B-B14F-4D97-AF65-F5344CB8AC3E}">
        <p14:creationId xmlns:p14="http://schemas.microsoft.com/office/powerpoint/2010/main" val="241153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99984-EDBD-44B5-A201-7D4AACC9F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on the notecard tab and then “new”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59650C-1EB3-4075-9453-3F62A058D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3806" y="863600"/>
            <a:ext cx="7265064" cy="5121275"/>
          </a:xfrm>
        </p:spPr>
      </p:pic>
    </p:spTree>
    <p:extLst>
      <p:ext uri="{BB962C8B-B14F-4D97-AF65-F5344CB8AC3E}">
        <p14:creationId xmlns:p14="http://schemas.microsoft.com/office/powerpoint/2010/main" val="251866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5191-AF50-41E0-AAA1-70EE77C0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813732"/>
            <a:ext cx="2947482" cy="5092117"/>
          </a:xfrm>
        </p:spPr>
        <p:txBody>
          <a:bodyPr>
            <a:normAutofit/>
          </a:bodyPr>
          <a:lstStyle/>
          <a:p>
            <a:r>
              <a:rPr lang="en-US" sz="2000" dirty="0"/>
              <a:t>Fill in as much information as you can here.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-Notecard Title</a:t>
            </a:r>
            <a:br>
              <a:rPr lang="en-US" sz="2000" dirty="0"/>
            </a:br>
            <a:r>
              <a:rPr lang="en-US" sz="2000" dirty="0"/>
              <a:t>-Source/Citation</a:t>
            </a:r>
            <a:br>
              <a:rPr lang="en-US" sz="2000" dirty="0"/>
            </a:br>
            <a:r>
              <a:rPr lang="en-US" sz="2000" dirty="0"/>
              <a:t>-Quotations from source</a:t>
            </a:r>
            <a:br>
              <a:rPr lang="en-US" sz="2000" dirty="0"/>
            </a:br>
            <a:r>
              <a:rPr lang="en-US" sz="2000" dirty="0"/>
              <a:t>-Your own words</a:t>
            </a:r>
            <a:br>
              <a:rPr lang="en-US" sz="2000" dirty="0"/>
            </a:br>
            <a:r>
              <a:rPr lang="en-US" sz="2000" dirty="0"/>
              <a:t>-Your thinking on the words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Add a tag which is the subject and a title for your notecard.  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65373E-A972-4492-A92A-5A8D96C689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283489"/>
            <a:ext cx="7315200" cy="4281497"/>
          </a:xfrm>
        </p:spPr>
      </p:pic>
    </p:spTree>
    <p:extLst>
      <p:ext uri="{BB962C8B-B14F-4D97-AF65-F5344CB8AC3E}">
        <p14:creationId xmlns:p14="http://schemas.microsoft.com/office/powerpoint/2010/main" val="281696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0EB7-D78F-4105-ACA4-0403E9A03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9" y="1155700"/>
            <a:ext cx="3125282" cy="482466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Here is an example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1.  Title the quotation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2. Copy and paste quotations.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3. Paraphrase the quotation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4. Type what you think about the author’s words</a:t>
            </a:r>
            <a:r>
              <a:rPr lang="en-US" sz="2700" dirty="0"/>
              <a:t>.</a:t>
            </a:r>
            <a:br>
              <a:rPr lang="en-US" sz="2700" dirty="0"/>
            </a:br>
            <a:r>
              <a:rPr lang="en-US" sz="2700" dirty="0"/>
              <a:t>5. Add the source.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C2F588-C939-49E7-934E-E22CCB8CF4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5238" y="1369646"/>
            <a:ext cx="7315200" cy="4118707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4048507-0F92-4076-AB38-EE07CDC597DD}"/>
                  </a:ext>
                </a:extLst>
              </p14:cNvPr>
              <p14:cNvContentPartPr/>
              <p14:nvPr/>
            </p14:nvContentPartPr>
            <p14:xfrm>
              <a:off x="3810100" y="314948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4048507-0F92-4076-AB38-EE07CDC597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1100" y="31404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064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F251-05D5-4927-81BB-5BDDB1DA4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creating notecards, you can organize the subjects by color or stack them. (Click on the card and choose a color)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583F470-FD92-4F71-901A-9A6D700A4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5488" y="2633662"/>
            <a:ext cx="5981700" cy="158115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4EDD40-5C02-43BB-9FC8-56A1FFFA0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989" y="4886619"/>
            <a:ext cx="2333494" cy="19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8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20ECD-3A85-4248-8D48-B9963698E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topics and subtopics from Notecards.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D7574AC-8E87-4C1E-9A3C-7946223F94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5600" y="365888"/>
            <a:ext cx="7061199" cy="4925249"/>
          </a:xfrm>
        </p:spPr>
      </p:pic>
    </p:spTree>
    <p:extLst>
      <p:ext uri="{BB962C8B-B14F-4D97-AF65-F5344CB8AC3E}">
        <p14:creationId xmlns:p14="http://schemas.microsoft.com/office/powerpoint/2010/main" val="364769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A94BA-32B7-486A-A03F-B96D9329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paper is saved in your Office365 account with the title you typed in your dashboard.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9999F2-A822-4D32-AA1A-634FAB655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2100" y="457201"/>
            <a:ext cx="6356011" cy="12573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5941F3-7EBF-4174-97F1-21E8191122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099" y="1976437"/>
            <a:ext cx="6680200" cy="1452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58CBB1-E56E-491F-AA2C-9F0823EA61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2099" y="3595111"/>
            <a:ext cx="6680200" cy="2805688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A13206B3-B4EE-4D99-9FF4-B0C34F201B1A}"/>
              </a:ext>
            </a:extLst>
          </p:cNvPr>
          <p:cNvSpPr/>
          <p:nvPr/>
        </p:nvSpPr>
        <p:spPr>
          <a:xfrm rot="7849953">
            <a:off x="8845179" y="1278130"/>
            <a:ext cx="699580" cy="637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A58D2BA-E9A8-485C-8201-86D574E4B7CC}"/>
              </a:ext>
            </a:extLst>
          </p:cNvPr>
          <p:cNvSpPr/>
          <p:nvPr/>
        </p:nvSpPr>
        <p:spPr>
          <a:xfrm rot="2447642">
            <a:off x="5369589" y="3165844"/>
            <a:ext cx="954058" cy="653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7224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1051</TotalTime>
  <Words>114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NoodleTools</vt:lpstr>
      <vt:lpstr>Click on the notecard tab and then “new” </vt:lpstr>
      <vt:lpstr>Fill in as much information as you can here.   -Notecard Title -Source/Citation -Quotations from source -Your own words -Your thinking on the words  - Add a tag which is the subject and a title for your notecard.    </vt:lpstr>
      <vt:lpstr>Here is an example  1.  Title the quotation  2. Copy and paste quotations.   3. Paraphrase the quotation  4. Type what you think about the author’s words. 5. Add the source.  -</vt:lpstr>
      <vt:lpstr>After creating notecards, you can organize the subjects by color or stack them. (Click on the card and choose a color)</vt:lpstr>
      <vt:lpstr>Add topics and subtopics from Notecards.</vt:lpstr>
      <vt:lpstr>A paper is saved in your Office365 account with the title you typed in your dashboard.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NoodleTools</dc:title>
  <dc:creator>Wendy Sultenfuss</dc:creator>
  <cp:lastModifiedBy>Wendy Sultenfuss</cp:lastModifiedBy>
  <cp:revision>12</cp:revision>
  <dcterms:created xsi:type="dcterms:W3CDTF">2019-03-18T19:41:27Z</dcterms:created>
  <dcterms:modified xsi:type="dcterms:W3CDTF">2019-03-22T14:24:20Z</dcterms:modified>
</cp:coreProperties>
</file>