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dirty="0" err="1"/>
              <a:t>NoodleTools</a:t>
            </a:r>
            <a:r>
              <a:rPr lang="en-US" dirty="0"/>
              <a:t>: Setting up your account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Lost Mountain Middle School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3792A1-8112-46C5-AC93-85E05D4B48B7}"/>
              </a:ext>
            </a:extLst>
          </p:cNvPr>
          <p:cNvSpPr txBox="1"/>
          <p:nvPr/>
        </p:nvSpPr>
        <p:spPr>
          <a:xfrm>
            <a:off x="9350829" y="957943"/>
            <a:ext cx="2841171" cy="424731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Comic Sans MS"/>
              </a:rPr>
              <a:t>Need to --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Comic Sans MS"/>
              </a:rPr>
              <a:t>Cite your sources? </a:t>
            </a:r>
          </a:p>
          <a:p>
            <a:r>
              <a:rPr lang="en-US" sz="1400" dirty="0">
                <a:latin typeface="Comic Sans MS"/>
              </a:rPr>
              <a:t>           APA or MLA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Comic Sans MS"/>
              </a:rPr>
              <a:t>Make notecards?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Comic Sans MS"/>
              </a:rPr>
              <a:t>Create an outline?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Comic Sans MS"/>
              </a:rPr>
              <a:t>Start your research paper?</a:t>
            </a:r>
          </a:p>
          <a:p>
            <a:endParaRPr lang="en-US" sz="1400" dirty="0">
              <a:latin typeface="Comic Sans MS"/>
            </a:endParaRPr>
          </a:p>
          <a:p>
            <a:r>
              <a:rPr lang="en-US" sz="1400" dirty="0" err="1">
                <a:latin typeface="Comic Sans MS"/>
              </a:rPr>
              <a:t>NoodleTools</a:t>
            </a:r>
            <a:r>
              <a:rPr lang="en-US" sz="1400" dirty="0">
                <a:latin typeface="Comic Sans MS"/>
              </a:rPr>
              <a:t> is a great resource for you!  </a:t>
            </a:r>
          </a:p>
          <a:p>
            <a:r>
              <a:rPr lang="en-US" sz="1400" dirty="0">
                <a:latin typeface="Comic Sans MS"/>
              </a:rPr>
              <a:t>LMMS students have free access to </a:t>
            </a:r>
            <a:r>
              <a:rPr lang="en-US" sz="1400" dirty="0" err="1">
                <a:latin typeface="Comic Sans MS"/>
              </a:rPr>
              <a:t>NoodleTools</a:t>
            </a:r>
            <a:r>
              <a:rPr lang="en-US" sz="1400" dirty="0">
                <a:latin typeface="Comic Sans MS"/>
              </a:rPr>
              <a:t>.</a:t>
            </a:r>
          </a:p>
          <a:p>
            <a:endParaRPr lang="en-US" sz="1400" dirty="0">
              <a:latin typeface="Comic Sans MS"/>
            </a:endParaRPr>
          </a:p>
          <a:p>
            <a:r>
              <a:rPr lang="en-US" sz="1400" u="sng" dirty="0">
                <a:latin typeface="Comic Sans MS"/>
              </a:rPr>
              <a:t>Before</a:t>
            </a:r>
            <a:r>
              <a:rPr lang="en-US" sz="1400" dirty="0">
                <a:latin typeface="Comic Sans MS"/>
              </a:rPr>
              <a:t> you use </a:t>
            </a:r>
            <a:r>
              <a:rPr lang="en-US" sz="1400" dirty="0" err="1">
                <a:latin typeface="Comic Sans MS"/>
              </a:rPr>
              <a:t>NoodleTools</a:t>
            </a:r>
            <a:r>
              <a:rPr lang="en-US" sz="1400" dirty="0">
                <a:latin typeface="Comic Sans MS"/>
              </a:rPr>
              <a:t> the first time, you will need to set up your account. </a:t>
            </a:r>
          </a:p>
          <a:p>
            <a:endParaRPr lang="en-US" sz="1400" dirty="0">
              <a:latin typeface="Comic Sans MS"/>
            </a:endParaRPr>
          </a:p>
          <a:p>
            <a:r>
              <a:rPr lang="en-US" sz="1400" dirty="0">
                <a:latin typeface="Comic Sans MS"/>
              </a:rPr>
              <a:t>After setting up your account, simply login with Office 365.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316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2FB26DF-1058-4FF2-A7D8-CC9D04982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" name="Picture 2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CD93E209-11AD-41C7-804B-332334CFB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7693" y="1161124"/>
            <a:ext cx="8047304" cy="452660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F663E57-5EFE-40CA-99A5-7BDB95908F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AAD230-8677-4890-B609-D58C5EE15737}"/>
              </a:ext>
            </a:extLst>
          </p:cNvPr>
          <p:cNvSpPr txBox="1"/>
          <p:nvPr/>
        </p:nvSpPr>
        <p:spPr>
          <a:xfrm>
            <a:off x="0" y="979714"/>
            <a:ext cx="3352800" cy="34163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mic Sans MS"/>
                <a:cs typeface="Calibri"/>
              </a:rPr>
              <a:t>How To Log In -</a:t>
            </a:r>
            <a:endParaRPr lang="en-US" dirty="0">
              <a:solidFill>
                <a:schemeClr val="bg1"/>
              </a:solidFill>
              <a:latin typeface="Comic Sans MS"/>
            </a:endParaRPr>
          </a:p>
          <a:p>
            <a:endParaRPr lang="en-US" dirty="0">
              <a:solidFill>
                <a:schemeClr val="bg1"/>
              </a:solidFill>
              <a:latin typeface="Comic Sans MS"/>
            </a:endParaRPr>
          </a:p>
          <a:p>
            <a:endParaRPr lang="en-US" dirty="0">
              <a:solidFill>
                <a:schemeClr val="bg1"/>
              </a:solidFill>
              <a:latin typeface="Comic Sans MS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latin typeface="Comic Sans MS"/>
              </a:rPr>
              <a:t> From School – Log in through Cobb Digital Library</a:t>
            </a:r>
            <a:r>
              <a:rPr lang="en-US" dirty="0">
                <a:solidFill>
                  <a:schemeClr val="bg1"/>
                </a:solidFill>
                <a:latin typeface="Comic Sans MS"/>
                <a:cs typeface="Calibri"/>
              </a:rPr>
              <a:t>  (</a:t>
            </a:r>
            <a:r>
              <a:rPr lang="en-US" dirty="0">
                <a:solidFill>
                  <a:schemeClr val="bg1"/>
                </a:solidFill>
                <a:latin typeface="Comic Sans MS"/>
              </a:rPr>
              <a:t>remember you can go through CDL at home as well) </a:t>
            </a:r>
          </a:p>
          <a:p>
            <a:endParaRPr lang="en-US" dirty="0">
              <a:solidFill>
                <a:schemeClr val="bg1"/>
              </a:solidFill>
              <a:latin typeface="Comic Sans MS"/>
            </a:endParaRPr>
          </a:p>
          <a:p>
            <a:endParaRPr lang="en-US" dirty="0">
              <a:solidFill>
                <a:schemeClr val="bg1"/>
              </a:solidFill>
              <a:latin typeface="Comic Sans MS"/>
              <a:cs typeface="Calibri"/>
            </a:endParaRPr>
          </a:p>
          <a:p>
            <a:r>
              <a:rPr lang="en-US" dirty="0">
                <a:solidFill>
                  <a:schemeClr val="bg1"/>
                </a:solidFill>
                <a:latin typeface="Comic Sans MS"/>
                <a:cs typeface="Calibri"/>
              </a:rPr>
              <a:t> </a:t>
            </a:r>
            <a:endParaRPr lang="en-US" dirty="0">
              <a:solidFill>
                <a:schemeClr val="bg1"/>
              </a:solidFill>
              <a:latin typeface="Comic Sans MS"/>
            </a:endParaRPr>
          </a:p>
          <a:p>
            <a:pPr algn="ctr"/>
            <a:endParaRPr lang="en-US" dirty="0">
              <a:latin typeface="comic sans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BAFE595-2755-4A87-87E3-B973276BCFB3}"/>
              </a:ext>
            </a:extLst>
          </p:cNvPr>
          <p:cNvCxnSpPr/>
          <p:nvPr/>
        </p:nvCxnSpPr>
        <p:spPr>
          <a:xfrm flipV="1">
            <a:off x="2362200" y="2068286"/>
            <a:ext cx="7358742" cy="85997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6A76B48-206E-485F-9240-A9A373555997}"/>
              </a:ext>
            </a:extLst>
          </p:cNvPr>
          <p:cNvCxnSpPr/>
          <p:nvPr/>
        </p:nvCxnSpPr>
        <p:spPr>
          <a:xfrm flipV="1">
            <a:off x="2351315" y="2895599"/>
            <a:ext cx="7543798" cy="32658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ADF54CE-BEFE-4E4E-B633-714F1A50FFE7}"/>
              </a:ext>
            </a:extLst>
          </p:cNvPr>
          <p:cNvCxnSpPr/>
          <p:nvPr/>
        </p:nvCxnSpPr>
        <p:spPr>
          <a:xfrm flipV="1">
            <a:off x="2373085" y="2460171"/>
            <a:ext cx="1643743" cy="46808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807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CE256F6F-BE86-4627-9C9D-8DDDED0E667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6802" t="10539" r="20833" b="7962"/>
          <a:stretch/>
        </p:blipFill>
        <p:spPr>
          <a:xfrm>
            <a:off x="4177488" y="846858"/>
            <a:ext cx="6408946" cy="479082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F9B50C-5E44-4239-954D-6FE127EFD5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518" y="989294"/>
            <a:ext cx="2987040" cy="4238461"/>
          </a:xfrm>
        </p:spPr>
        <p:txBody>
          <a:bodyPr>
            <a:normAutofit/>
          </a:bodyPr>
          <a:lstStyle/>
          <a:p>
            <a:r>
              <a:rPr lang="en-US" sz="1600" b="1" u="sng" dirty="0">
                <a:latin typeface="Comic Sans MS"/>
              </a:rPr>
              <a:t>From School -</a:t>
            </a:r>
            <a:r>
              <a:rPr lang="en-US" dirty="0">
                <a:latin typeface="Comic Sans MS"/>
              </a:rPr>
              <a:t> </a:t>
            </a:r>
          </a:p>
          <a:p>
            <a:r>
              <a:rPr lang="en-US" sz="1600" dirty="0">
                <a:latin typeface="Comic Sans MS"/>
              </a:rPr>
              <a:t>Since you have logged into a computer, you will be automatically signed in to your Office 365 account.  You just need to click on it. </a:t>
            </a:r>
          </a:p>
          <a:p>
            <a:r>
              <a:rPr lang="en-US" sz="1600" dirty="0">
                <a:latin typeface="Comic Sans MS"/>
              </a:rPr>
              <a:t>If you don't know your Office 365 account log in, pay attention here – you will retype on the next screen. </a:t>
            </a:r>
          </a:p>
          <a:p>
            <a:endParaRPr lang="en-US" sz="1600" dirty="0">
              <a:latin typeface="Comic Sans MS"/>
            </a:endParaRPr>
          </a:p>
          <a:p>
            <a:r>
              <a:rPr lang="en-US" sz="1600" dirty="0">
                <a:latin typeface="Comic Sans MS"/>
              </a:rPr>
              <a:t>Choose this account.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BA0DFC-C477-4A72-BE3B-8A342B8ED06C}"/>
              </a:ext>
            </a:extLst>
          </p:cNvPr>
          <p:cNvSpPr/>
          <p:nvPr/>
        </p:nvSpPr>
        <p:spPr>
          <a:xfrm>
            <a:off x="5040086" y="2852058"/>
            <a:ext cx="3940627" cy="6204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Student Name show here</a:t>
            </a:r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>
                <a:solidFill>
                  <a:schemeClr val="tx1"/>
                </a:solidFill>
              </a:rPr>
              <a:t>CCSD Office 365 shows here</a:t>
            </a:r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37612AE-5985-4530-9F5F-E4223D55DE7C}"/>
              </a:ext>
            </a:extLst>
          </p:cNvPr>
          <p:cNvCxnSpPr/>
          <p:nvPr/>
        </p:nvCxnSpPr>
        <p:spPr>
          <a:xfrm flipV="1">
            <a:off x="2155371" y="3048000"/>
            <a:ext cx="3766458" cy="141514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543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43448-F640-44EE-A0F9-FE90BA5C7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Remember, your </a:t>
            </a:r>
            <a:r>
              <a:rPr lang="en-US" dirty="0" err="1"/>
              <a:t>NoodleTools</a:t>
            </a:r>
            <a:r>
              <a:rPr lang="en-US" dirty="0"/>
              <a:t> Account is linked to your CCSD Office 365 account.  </a:t>
            </a:r>
          </a:p>
          <a:p>
            <a:pPr marL="0" indent="0">
              <a:buNone/>
            </a:pPr>
            <a:r>
              <a:rPr lang="en-US" dirty="0"/>
              <a:t>Your Office 365 Log In information can be found in </a:t>
            </a:r>
            <a:r>
              <a:rPr lang="en-US" dirty="0" err="1"/>
              <a:t>StudentVue</a:t>
            </a:r>
            <a:r>
              <a:rPr lang="en-US" dirty="0"/>
              <a:t>.  </a:t>
            </a:r>
          </a:p>
          <a:p>
            <a:pPr marL="0" indent="0">
              <a:buNone/>
            </a:pPr>
            <a:r>
              <a:rPr lang="en-US" dirty="0"/>
              <a:t>Go to the left-hand menu&gt;bottom tab "Account Log on Information" &gt; then &gt;Account Log On Information. </a:t>
            </a:r>
          </a:p>
          <a:p>
            <a:pPr marL="0" indent="0" algn="ctr">
              <a:buNone/>
            </a:pPr>
            <a:r>
              <a:rPr lang="en-US" dirty="0"/>
              <a:t>Your log in will look something like: </a:t>
            </a:r>
            <a:r>
              <a:rPr lang="en-US" dirty="0" err="1"/>
              <a:t>Sally.Jones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400" b="1" i="1" dirty="0">
                <a:solidFill>
                  <a:schemeClr val="accent6"/>
                </a:solidFill>
              </a:rPr>
              <a:t>However, make sure to check.</a:t>
            </a:r>
            <a:r>
              <a:rPr lang="en-US" dirty="0"/>
              <a:t> Sometimes CCSD has added a number to your name.  You must type it in exactly as it appears.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7C0AFA-A122-4EFD-9CF8-C95271733C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6032" y="980913"/>
            <a:ext cx="2834640" cy="4835253"/>
          </a:xfrm>
        </p:spPr>
        <p:txBody>
          <a:bodyPr/>
          <a:lstStyle/>
          <a:p>
            <a:r>
              <a:rPr lang="en-US" sz="1800" b="1">
                <a:latin typeface="Comic Sans MS"/>
              </a:rPr>
              <a:t>From</a:t>
            </a:r>
            <a:r>
              <a:rPr lang="en-US" sz="1800" b="1" u="sng">
                <a:latin typeface="Comic Sans MS"/>
              </a:rPr>
              <a:t> Home:</a:t>
            </a:r>
          </a:p>
          <a:p>
            <a:r>
              <a:rPr lang="en-US" sz="1800" b="1" dirty="0">
                <a:latin typeface="Comic Sans MS"/>
              </a:rPr>
              <a:t>You will go through the same process, but be sure to choose your CCSD Office 365 </a:t>
            </a:r>
            <a:r>
              <a:rPr lang="en-US" sz="1800" b="1">
                <a:latin typeface="Comic Sans MS"/>
              </a:rPr>
              <a:t>account. (some people have a personal Office 365 account at home). </a:t>
            </a:r>
            <a:endParaRPr lang="en-US" sz="1800" b="1" u="sng" dirty="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811068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F0C674B1-CD75-45E0-943E-87A9F568183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8527" t="12703" r="26646" b="12052"/>
          <a:stretch/>
        </p:blipFill>
        <p:spPr>
          <a:xfrm>
            <a:off x="3785602" y="759772"/>
            <a:ext cx="5865515" cy="475808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2D8613-F293-4515-91D4-117ADE3CFB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6032" y="1032836"/>
            <a:ext cx="2834640" cy="4782748"/>
          </a:xfrm>
        </p:spPr>
        <p:txBody>
          <a:bodyPr/>
          <a:lstStyle/>
          <a:p>
            <a:r>
              <a:rPr lang="en-US" sz="1600" dirty="0">
                <a:latin typeface="Comic Sans MS"/>
              </a:rPr>
              <a:t>Logging in for 1</a:t>
            </a:r>
            <a:r>
              <a:rPr lang="en-US" sz="1600" baseline="30000" dirty="0">
                <a:latin typeface="Comic Sans MS"/>
              </a:rPr>
              <a:t>st</a:t>
            </a:r>
            <a:r>
              <a:rPr lang="en-US" sz="1600" dirty="0">
                <a:latin typeface="Comic Sans MS"/>
              </a:rPr>
              <a:t> time.</a:t>
            </a:r>
          </a:p>
          <a:p>
            <a:endParaRPr lang="en-US" sz="1600" dirty="0">
              <a:latin typeface="Comic Sans MS"/>
            </a:endParaRPr>
          </a:p>
          <a:p>
            <a:r>
              <a:rPr lang="en-US" sz="1600" dirty="0" err="1">
                <a:latin typeface="Comic Sans MS"/>
              </a:rPr>
              <a:t>NoodleTools</a:t>
            </a:r>
            <a:r>
              <a:rPr lang="en-US" sz="1600" dirty="0">
                <a:latin typeface="Comic Sans MS"/>
              </a:rPr>
              <a:t> will ask permission to access your MS account. </a:t>
            </a:r>
          </a:p>
          <a:p>
            <a:r>
              <a:rPr lang="en-US" sz="1600" dirty="0">
                <a:latin typeface="Comic Sans MS"/>
              </a:rPr>
              <a:t>Press "Accept" 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57BB90-48BF-4593-A470-EFEF40834DCB}"/>
              </a:ext>
            </a:extLst>
          </p:cNvPr>
          <p:cNvSpPr/>
          <p:nvPr/>
        </p:nvSpPr>
        <p:spPr>
          <a:xfrm>
            <a:off x="4757057" y="1850571"/>
            <a:ext cx="2612570" cy="3592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highlight>
                  <a:srgbClr val="FFFF00"/>
                </a:highlight>
              </a:rPr>
              <a:t>Your </a:t>
            </a:r>
            <a:r>
              <a:rPr lang="en-US" sz="1200" dirty="0">
                <a:solidFill>
                  <a:schemeClr val="tx1"/>
                </a:solidFill>
              </a:rPr>
              <a:t>Office 365 log on info is here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DC0D969-E7D4-431F-A8E9-9E4D8A1A27F6}"/>
              </a:ext>
            </a:extLst>
          </p:cNvPr>
          <p:cNvCxnSpPr/>
          <p:nvPr/>
        </p:nvCxnSpPr>
        <p:spPr>
          <a:xfrm>
            <a:off x="1981200" y="2133600"/>
            <a:ext cx="5475514" cy="243840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6880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D9D091-46FC-4FC8-92AF-9697318FB2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5927" y="799653"/>
            <a:ext cx="2834640" cy="4815404"/>
          </a:xfrm>
        </p:spPr>
        <p:txBody>
          <a:bodyPr/>
          <a:lstStyle/>
          <a:p>
            <a:r>
              <a:rPr lang="en-US" sz="1600" b="1" dirty="0">
                <a:latin typeface="Comic Sans MS"/>
              </a:rPr>
              <a:t>OK, this part seems a little backwards, but since CCSD has already added you to NoodleTools, you </a:t>
            </a:r>
            <a:r>
              <a:rPr lang="en-US" sz="1600" b="1" u="sng" dirty="0">
                <a:latin typeface="Comic Sans MS"/>
              </a:rPr>
              <a:t>will just validate the account this one time</a:t>
            </a:r>
            <a:r>
              <a:rPr lang="en-US" sz="1600" b="1" dirty="0">
                <a:latin typeface="Comic Sans MS"/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1600" b="1" dirty="0">
                <a:latin typeface="Comic Sans MS"/>
              </a:rPr>
              <a:t>1. Select "create a new account"  and submit.</a:t>
            </a:r>
          </a:p>
          <a:p>
            <a:pPr marL="342900" indent="-342900">
              <a:buAutoNum type="arabicPeriod"/>
            </a:pPr>
            <a:r>
              <a:rPr lang="en-US" sz="1600" b="1" dirty="0">
                <a:latin typeface="Comic Sans MS"/>
              </a:rPr>
              <a:t>2. Then on the next screen,</a:t>
            </a:r>
          </a:p>
          <a:p>
            <a:pPr marL="342900" indent="-342900">
              <a:buAutoNum type="arabicPeriod"/>
            </a:pPr>
            <a:r>
              <a:rPr lang="en-US" sz="1600" b="1" dirty="0">
                <a:latin typeface="Comic Sans MS"/>
              </a:rPr>
              <a:t> click "I am a student"</a:t>
            </a:r>
            <a:r>
              <a:rPr lang="en-US" sz="1600" dirty="0">
                <a:latin typeface="Comic Sans MS"/>
              </a:rPr>
              <a:t> and submit. </a:t>
            </a:r>
          </a:p>
        </p:txBody>
      </p:sp>
      <p:pic>
        <p:nvPicPr>
          <p:cNvPr id="5" name="Picture 5" descr="A screenshot of a computer screen&#10;&#10;Description generated with very high confidence">
            <a:extLst>
              <a:ext uri="{FF2B5EF4-FFF2-40B4-BE49-F238E27FC236}">
                <a16:creationId xmlns:a16="http://schemas.microsoft.com/office/drawing/2014/main" id="{2B6B9035-E9AF-4F78-A7BB-255C682447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18" r="8426" b="31161"/>
          <a:stretch/>
        </p:blipFill>
        <p:spPr>
          <a:xfrm>
            <a:off x="3864428" y="273504"/>
            <a:ext cx="6206494" cy="282502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D831B46-AEAA-4959-831E-7C7AF11FDD90}"/>
              </a:ext>
            </a:extLst>
          </p:cNvPr>
          <p:cNvCxnSpPr/>
          <p:nvPr/>
        </p:nvCxnSpPr>
        <p:spPr>
          <a:xfrm flipV="1">
            <a:off x="2819402" y="2264229"/>
            <a:ext cx="4484912" cy="3265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9" name="Picture 9" descr="A screenshot of a computer screen&#10;&#10;Description generated with very high confidence">
            <a:extLst>
              <a:ext uri="{FF2B5EF4-FFF2-40B4-BE49-F238E27FC236}">
                <a16:creationId xmlns:a16="http://schemas.microsoft.com/office/drawing/2014/main" id="{0D28A16F-0106-4DB5-B735-DA3A2B432B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47" t="9200" r="12332" b="24800"/>
          <a:stretch/>
        </p:blipFill>
        <p:spPr>
          <a:xfrm>
            <a:off x="3864429" y="3267076"/>
            <a:ext cx="6357260" cy="2955416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AF7A345-DC42-46F6-A862-9BCD3F5E4921}"/>
              </a:ext>
            </a:extLst>
          </p:cNvPr>
          <p:cNvCxnSpPr>
            <a:cxnSpLocks/>
          </p:cNvCxnSpPr>
          <p:nvPr/>
        </p:nvCxnSpPr>
        <p:spPr>
          <a:xfrm>
            <a:off x="2982686" y="4147457"/>
            <a:ext cx="4715543" cy="28653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8B59AE45-F62B-494E-BD1D-5F177F53246D}"/>
              </a:ext>
            </a:extLst>
          </p:cNvPr>
          <p:cNvSpPr/>
          <p:nvPr/>
        </p:nvSpPr>
        <p:spPr>
          <a:xfrm>
            <a:off x="4822372" y="1415143"/>
            <a:ext cx="1676400" cy="20682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Your 365 Log in here</a:t>
            </a:r>
            <a:endParaRPr lang="en-US" sz="1000" err="1"/>
          </a:p>
        </p:txBody>
      </p:sp>
      <p:sp>
        <p:nvSpPr>
          <p:cNvPr id="7" name="Rectangle: Single Corner Rounded 6">
            <a:extLst>
              <a:ext uri="{FF2B5EF4-FFF2-40B4-BE49-F238E27FC236}">
                <a16:creationId xmlns:a16="http://schemas.microsoft.com/office/drawing/2014/main" id="{F242D97D-3120-4F05-81D1-2B6A634306E4}"/>
              </a:ext>
            </a:extLst>
          </p:cNvPr>
          <p:cNvSpPr/>
          <p:nvPr/>
        </p:nvSpPr>
        <p:spPr>
          <a:xfrm>
            <a:off x="4757058" y="4082143"/>
            <a:ext cx="1796142" cy="228600"/>
          </a:xfrm>
          <a:prstGeom prst="round1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Your 365 Log in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1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screenshot of a computer screen&#10;&#10;Description generated with very high confidence">
            <a:extLst>
              <a:ext uri="{FF2B5EF4-FFF2-40B4-BE49-F238E27FC236}">
                <a16:creationId xmlns:a16="http://schemas.microsoft.com/office/drawing/2014/main" id="{E6EAA168-B6A5-426F-A693-EAF0DE1F2CC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2745" r="21569" b="28261"/>
          <a:stretch/>
        </p:blipFill>
        <p:spPr>
          <a:xfrm>
            <a:off x="3698517" y="705344"/>
            <a:ext cx="7815353" cy="484512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00ECD5-4886-4826-9B50-72E9820A38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6032" y="934866"/>
            <a:ext cx="2834640" cy="4880718"/>
          </a:xfrm>
        </p:spPr>
        <p:txBody>
          <a:bodyPr>
            <a:normAutofit/>
          </a:bodyPr>
          <a:lstStyle/>
          <a:p>
            <a:r>
              <a:rPr lang="en-US" sz="1600" b="1" dirty="0">
                <a:latin typeface="Comic Sans MS"/>
              </a:rPr>
              <a:t>Finally,</a:t>
            </a:r>
          </a:p>
          <a:p>
            <a:r>
              <a:rPr lang="en-US" sz="1600" b="1" dirty="0">
                <a:latin typeface="Comic Sans MS"/>
              </a:rPr>
              <a:t>You will choose Lost Mountain Middle School</a:t>
            </a:r>
          </a:p>
          <a:p>
            <a:r>
              <a:rPr lang="en-US" sz="1600" b="1" dirty="0">
                <a:latin typeface="Comic Sans MS"/>
              </a:rPr>
              <a:t>And </a:t>
            </a:r>
          </a:p>
          <a:p>
            <a:r>
              <a:rPr lang="en-US" sz="1600" b="1" dirty="0">
                <a:latin typeface="Comic Sans MS"/>
              </a:rPr>
              <a:t>Your graduation year, then</a:t>
            </a:r>
          </a:p>
          <a:p>
            <a:r>
              <a:rPr lang="en-US" sz="1600" b="1" dirty="0">
                <a:latin typeface="Comic Sans MS"/>
              </a:rPr>
              <a:t>"Save Profile“</a:t>
            </a:r>
          </a:p>
          <a:p>
            <a:endParaRPr lang="en-US" sz="1600" b="1" dirty="0">
              <a:latin typeface="Comic Sans MS"/>
            </a:endParaRPr>
          </a:p>
          <a:p>
            <a:r>
              <a:rPr lang="en-US" sz="1600" b="1" dirty="0">
                <a:latin typeface="Comic Sans MS"/>
              </a:rPr>
              <a:t>You are now on the </a:t>
            </a:r>
            <a:r>
              <a:rPr lang="en-US" sz="1600" b="1" dirty="0" err="1">
                <a:latin typeface="Comic Sans MS"/>
              </a:rPr>
              <a:t>Noodletools</a:t>
            </a:r>
            <a:r>
              <a:rPr lang="en-US" sz="1600" b="1" dirty="0">
                <a:latin typeface="Comic Sans MS"/>
              </a:rPr>
              <a:t> Projects page.</a:t>
            </a:r>
          </a:p>
          <a:p>
            <a:endParaRPr lang="en-US" sz="1600" b="1" dirty="0">
              <a:latin typeface="Comic Sans MS"/>
            </a:endParaRPr>
          </a:p>
          <a:p>
            <a:r>
              <a:rPr lang="en-US" sz="1600" b="1" dirty="0">
                <a:latin typeface="Comic Sans MS"/>
              </a:rPr>
              <a:t>You </a:t>
            </a:r>
            <a:r>
              <a:rPr lang="en-US" sz="1600" b="1" u="sng" dirty="0">
                <a:latin typeface="Comic Sans MS"/>
              </a:rPr>
              <a:t>will only go through this process once</a:t>
            </a:r>
            <a:r>
              <a:rPr lang="en-US" sz="1600" b="1" dirty="0">
                <a:latin typeface="Comic Sans MS"/>
              </a:rPr>
              <a:t> to set up your account. </a:t>
            </a:r>
            <a:endParaRPr lang="en-US" dirty="0"/>
          </a:p>
        </p:txBody>
      </p:sp>
      <p:sp>
        <p:nvSpPr>
          <p:cNvPr id="7" name="Smiley Face 6">
            <a:extLst>
              <a:ext uri="{FF2B5EF4-FFF2-40B4-BE49-F238E27FC236}">
                <a16:creationId xmlns:a16="http://schemas.microsoft.com/office/drawing/2014/main" id="{A85C4514-8A21-4B62-B358-FE7ACE59920B}"/>
              </a:ext>
            </a:extLst>
          </p:cNvPr>
          <p:cNvSpPr/>
          <p:nvPr/>
        </p:nvSpPr>
        <p:spPr>
          <a:xfrm rot="-960000">
            <a:off x="2881292" y="5583463"/>
            <a:ext cx="522516" cy="522515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299E1C1-F037-45E3-9F3A-0D939D386485}"/>
              </a:ext>
            </a:extLst>
          </p:cNvPr>
          <p:cNvCxnSpPr/>
          <p:nvPr/>
        </p:nvCxnSpPr>
        <p:spPr>
          <a:xfrm>
            <a:off x="2819401" y="1600199"/>
            <a:ext cx="2362199" cy="138248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28591A3-7CAA-4E0E-9AAA-3A18A5179429}"/>
              </a:ext>
            </a:extLst>
          </p:cNvPr>
          <p:cNvCxnSpPr>
            <a:cxnSpLocks/>
          </p:cNvCxnSpPr>
          <p:nvPr/>
        </p:nvCxnSpPr>
        <p:spPr>
          <a:xfrm>
            <a:off x="2635870" y="2391992"/>
            <a:ext cx="2453678" cy="139337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6AD318A-E2CF-48B8-9070-495D8921330B}"/>
              </a:ext>
            </a:extLst>
          </p:cNvPr>
          <p:cNvSpPr txBox="1"/>
          <p:nvPr/>
        </p:nvSpPr>
        <p:spPr>
          <a:xfrm>
            <a:off x="4724400" y="3193715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Click to add text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9E9DC2-0FDD-4F40-B4AC-533B8C4D5802}"/>
              </a:ext>
            </a:extLst>
          </p:cNvPr>
          <p:cNvSpPr txBox="1"/>
          <p:nvPr/>
        </p:nvSpPr>
        <p:spPr>
          <a:xfrm>
            <a:off x="3748506" y="5813926"/>
            <a:ext cx="8210883" cy="7078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Comic Sans MS"/>
              </a:rPr>
              <a:t>If you have issues, see the media staff.  For info on other features of </a:t>
            </a:r>
            <a:r>
              <a:rPr lang="en-US" sz="2000">
                <a:latin typeface="Comic Sans MS"/>
              </a:rPr>
              <a:t>NoodleTools, check out the NoodleTools tab on our website.</a:t>
            </a:r>
            <a:endParaRPr lang="en-US" sz="2000" dirty="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792931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BC372A4-FFDF-4E2B-B331-237FF8444B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4548" y="0"/>
            <a:ext cx="2918982" cy="2577953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66DE83-2200-4772-8665-FC5B339E8F90}"/>
              </a:ext>
            </a:extLst>
          </p:cNvPr>
          <p:cNvSpPr txBox="1"/>
          <p:nvPr/>
        </p:nvSpPr>
        <p:spPr>
          <a:xfrm>
            <a:off x="191811" y="1132179"/>
            <a:ext cx="3120704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Logging in after setting up your account:</a:t>
            </a:r>
          </a:p>
          <a:p>
            <a:endParaRPr lang="en-US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US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1. Click on your name.</a:t>
            </a:r>
          </a:p>
          <a:p>
            <a:endParaRPr lang="en-US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2. Then click on “Sign In’ in top right corner.</a:t>
            </a:r>
          </a:p>
          <a:p>
            <a:endParaRPr lang="en-US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3. Sign in with Office 365, using Office 365 credentials.</a:t>
            </a:r>
          </a:p>
          <a:p>
            <a:endParaRPr lang="en-US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You are now on the </a:t>
            </a:r>
            <a:r>
              <a:rPr lang="en-US" sz="16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Noodletools</a:t>
            </a:r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 Projects page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94221E-C064-4991-96E4-22A1DF8CF8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4548" y="2700065"/>
            <a:ext cx="3039384" cy="19548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474AA8-208C-4ECD-85AF-FDF5A4DD9B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95532">
            <a:off x="2779449" y="5330222"/>
            <a:ext cx="542591" cy="5364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004093-26D0-4FB4-B18E-1EDA160534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4945" y="4777023"/>
            <a:ext cx="4869213" cy="195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492756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31</TotalTime>
  <Words>234</Words>
  <Application>Microsoft Office PowerPoint</Application>
  <PresentationFormat>Widescreen</PresentationFormat>
  <Paragraphs>69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comic sans</vt:lpstr>
      <vt:lpstr>Comic Sans MS</vt:lpstr>
      <vt:lpstr>Corbel</vt:lpstr>
      <vt:lpstr>Wingdings 2</vt:lpstr>
      <vt:lpstr>Frame</vt:lpstr>
      <vt:lpstr>Using NoodleTools: Setting up your account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Cindy Ford</dc:creator>
  <cp:lastModifiedBy>Wendy Sultenfuss</cp:lastModifiedBy>
  <cp:revision>178</cp:revision>
  <cp:lastPrinted>2019-09-05T15:18:23Z</cp:lastPrinted>
  <dcterms:created xsi:type="dcterms:W3CDTF">2014-08-26T23:50:58Z</dcterms:created>
  <dcterms:modified xsi:type="dcterms:W3CDTF">2019-09-05T17:22:20Z</dcterms:modified>
</cp:coreProperties>
</file>